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31" r:id="rId11"/>
    <p:sldId id="332" r:id="rId12"/>
    <p:sldId id="333" r:id="rId13"/>
    <p:sldId id="327" r:id="rId14"/>
    <p:sldId id="328" r:id="rId15"/>
    <p:sldId id="329" r:id="rId16"/>
    <p:sldId id="330" r:id="rId17"/>
    <p:sldId id="31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03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cb39a5b8-d498-4acc-a12e-dd2356eda0da/" TargetMode="External"/><Relationship Id="rId2" Type="http://schemas.openxmlformats.org/officeDocument/2006/relationships/hyperlink" Target="https://wordwall.net/resource/256587/can-you-unscramble-these-tongue-twist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cb39a5b8-d498-4acc-a12e-dd2356eda0d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cb39a5b8-d498-4acc-a12e-dd2356eda0da/assets/audio/28_tongue_twister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It’s</a:t>
            </a:r>
            <a:r>
              <a:rPr lang="hr-HR" sz="6600" dirty="0"/>
              <a:t> </a:t>
            </a:r>
            <a:r>
              <a:rPr lang="hr-HR" sz="6600" dirty="0" err="1"/>
              <a:t>Monday</a:t>
            </a:r>
            <a:r>
              <a:rPr lang="hr-HR" sz="6600" dirty="0"/>
              <a:t> </a:t>
            </a:r>
            <a:r>
              <a:rPr lang="hr-HR" sz="6600" dirty="0" err="1"/>
              <a:t>again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406" y="1312606"/>
            <a:ext cx="97486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I </a:t>
            </a:r>
            <a:r>
              <a:rPr lang="hr-HR" sz="2600" b="1" dirty="0" err="1"/>
              <a:t>travel</a:t>
            </a:r>
            <a:r>
              <a:rPr lang="hr-HR" sz="2600" dirty="0"/>
              <a:t> a </a:t>
            </a:r>
            <a:r>
              <a:rPr lang="hr-HR" sz="2600" dirty="0" err="1"/>
              <a:t>lot</a:t>
            </a:r>
            <a:r>
              <a:rPr lang="hr-HR" sz="2600" dirty="0"/>
              <a:t>.</a:t>
            </a:r>
          </a:p>
          <a:p>
            <a:r>
              <a:rPr lang="hr-HR" sz="2600" u="sng" dirty="0" err="1"/>
              <a:t>Ollie</a:t>
            </a:r>
            <a:r>
              <a:rPr lang="hr-HR" sz="2600" dirty="0"/>
              <a:t> </a:t>
            </a:r>
            <a:r>
              <a:rPr lang="hr-HR" sz="2600" b="1" dirty="0" err="1"/>
              <a:t>travel</a:t>
            </a:r>
            <a:r>
              <a:rPr lang="hr-HR" sz="2600" b="1" dirty="0" err="1">
                <a:solidFill>
                  <a:srgbClr val="FF0000"/>
                </a:solidFill>
              </a:rPr>
              <a:t>s</a:t>
            </a:r>
            <a:r>
              <a:rPr lang="hr-HR" sz="2600" dirty="0"/>
              <a:t> a </a:t>
            </a:r>
            <a:r>
              <a:rPr lang="hr-HR" sz="2600" dirty="0" err="1"/>
              <a:t>lot</a:t>
            </a:r>
            <a:r>
              <a:rPr lang="hr-HR" sz="2600" dirty="0"/>
              <a:t>.</a:t>
            </a:r>
          </a:p>
          <a:p>
            <a:endParaRPr lang="hr-HR" sz="2600" dirty="0"/>
          </a:p>
          <a:p>
            <a:r>
              <a:rPr lang="hr-HR" sz="2600" dirty="0" err="1"/>
              <a:t>We</a:t>
            </a:r>
            <a:r>
              <a:rPr lang="hr-HR" sz="2600" dirty="0"/>
              <a:t> </a:t>
            </a:r>
            <a:r>
              <a:rPr lang="hr-HR" sz="2600" b="1" dirty="0" err="1"/>
              <a:t>go</a:t>
            </a:r>
            <a:r>
              <a:rPr lang="hr-HR" sz="2600" b="1" dirty="0"/>
              <a:t> </a:t>
            </a:r>
            <a:r>
              <a:rPr lang="hr-HR" sz="2600" dirty="0"/>
              <a:t>to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by</a:t>
            </a:r>
            <a:r>
              <a:rPr lang="hr-HR" sz="2600" dirty="0"/>
              <a:t> car.</a:t>
            </a:r>
          </a:p>
          <a:p>
            <a:r>
              <a:rPr lang="hr-HR" sz="2600" u="sng" dirty="0"/>
              <a:t>Penelope</a:t>
            </a:r>
            <a:r>
              <a:rPr lang="hr-HR" sz="2600" dirty="0"/>
              <a:t> </a:t>
            </a:r>
            <a:r>
              <a:rPr lang="hr-HR" sz="2600" b="1" dirty="0" err="1"/>
              <a:t>go</a:t>
            </a:r>
            <a:r>
              <a:rPr lang="hr-HR" sz="2600" b="1" dirty="0" err="1">
                <a:solidFill>
                  <a:srgbClr val="FF0000"/>
                </a:solidFill>
              </a:rPr>
              <a:t>es</a:t>
            </a:r>
            <a:r>
              <a:rPr lang="hr-HR" sz="2600" dirty="0"/>
              <a:t> to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by</a:t>
            </a:r>
            <a:r>
              <a:rPr lang="hr-HR" sz="2600" dirty="0"/>
              <a:t> car.</a:t>
            </a:r>
          </a:p>
          <a:p>
            <a:endParaRPr lang="hr-HR" sz="2600" dirty="0"/>
          </a:p>
          <a:p>
            <a:endParaRPr lang="hr-HR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875936" y="1312606"/>
            <a:ext cx="67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ym typeface="Wingdings" panose="05000000000000000000" pitchFamily="2" charset="2"/>
              </a:rPr>
              <a:t></a:t>
            </a:r>
            <a:endParaRPr lang="hr-H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92129" y="1733759"/>
            <a:ext cx="67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ym typeface="Wingdings" panose="05000000000000000000" pitchFamily="2" charset="2"/>
              </a:rPr>
              <a:t></a:t>
            </a:r>
            <a:endParaRPr lang="hr-H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90535" y="2497546"/>
            <a:ext cx="67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ym typeface="Wingdings" panose="05000000000000000000" pitchFamily="2" charset="2"/>
              </a:rPr>
              <a:t></a:t>
            </a:r>
            <a:endParaRPr lang="hr-H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0535" y="2954489"/>
            <a:ext cx="678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ym typeface="Wingdings" panose="05000000000000000000" pitchFamily="2" charset="2"/>
              </a:rPr>
              <a:t></a:t>
            </a:r>
            <a:endParaRPr lang="hr-HR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4362" y="1312606"/>
            <a:ext cx="3923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I </a:t>
            </a:r>
            <a:r>
              <a:rPr lang="hr-HR" sz="2600" b="1" dirty="0" err="1">
                <a:solidFill>
                  <a:srgbClr val="0070C0"/>
                </a:solidFill>
              </a:rPr>
              <a:t>don’t</a:t>
            </a:r>
            <a:r>
              <a:rPr lang="hr-HR" sz="2600" dirty="0"/>
              <a:t> </a:t>
            </a:r>
            <a:r>
              <a:rPr lang="hr-HR" sz="2600" b="1" dirty="0" err="1"/>
              <a:t>travel</a:t>
            </a:r>
            <a:r>
              <a:rPr lang="hr-HR" sz="2600" dirty="0"/>
              <a:t> a </a:t>
            </a:r>
            <a:r>
              <a:rPr lang="hr-HR" sz="2600" dirty="0" err="1"/>
              <a:t>lot</a:t>
            </a:r>
            <a:r>
              <a:rPr lang="hr-HR" sz="26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8961" y="2500161"/>
            <a:ext cx="4313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We</a:t>
            </a:r>
            <a:r>
              <a:rPr lang="hr-HR" sz="2600" dirty="0"/>
              <a:t> </a:t>
            </a:r>
            <a:r>
              <a:rPr lang="hr-HR" sz="2600" b="1" dirty="0" err="1">
                <a:solidFill>
                  <a:srgbClr val="0070C0"/>
                </a:solidFill>
              </a:rPr>
              <a:t>don’t</a:t>
            </a:r>
            <a:r>
              <a:rPr lang="hr-HR" sz="2600" dirty="0"/>
              <a:t> </a:t>
            </a:r>
            <a:r>
              <a:rPr lang="hr-HR" sz="2600" b="1" dirty="0" err="1"/>
              <a:t>go</a:t>
            </a:r>
            <a:r>
              <a:rPr lang="hr-HR" sz="2600" dirty="0"/>
              <a:t> to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by</a:t>
            </a:r>
            <a:r>
              <a:rPr lang="hr-HR" sz="2600" dirty="0"/>
              <a:t> car.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9942" y="1715415"/>
            <a:ext cx="3923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u="sng" dirty="0" err="1"/>
              <a:t>Ollie</a:t>
            </a:r>
            <a:r>
              <a:rPr lang="hr-HR" sz="2600" dirty="0"/>
              <a:t> </a:t>
            </a:r>
            <a:r>
              <a:rPr lang="hr-HR" sz="2600" b="1" dirty="0" err="1">
                <a:solidFill>
                  <a:srgbClr val="FF0000"/>
                </a:solidFill>
              </a:rPr>
              <a:t>doesn’t</a:t>
            </a:r>
            <a:r>
              <a:rPr lang="hr-HR" sz="2600" dirty="0"/>
              <a:t> </a:t>
            </a:r>
            <a:r>
              <a:rPr lang="hr-HR" sz="2600" b="1" dirty="0" err="1"/>
              <a:t>travel</a:t>
            </a:r>
            <a:r>
              <a:rPr lang="hr-HR" sz="2600" dirty="0"/>
              <a:t> a </a:t>
            </a:r>
            <a:r>
              <a:rPr lang="hr-HR" sz="2600" dirty="0" err="1"/>
              <a:t>lot</a:t>
            </a:r>
            <a:r>
              <a:rPr lang="hr-HR" sz="2600" dirty="0"/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8961" y="2923136"/>
            <a:ext cx="5700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u="sng" dirty="0"/>
              <a:t>Penelope</a:t>
            </a:r>
            <a:r>
              <a:rPr lang="hr-HR" sz="2600" dirty="0"/>
              <a:t> </a:t>
            </a:r>
            <a:r>
              <a:rPr lang="hr-HR" sz="2600" b="1" dirty="0" err="1">
                <a:solidFill>
                  <a:srgbClr val="FF0000"/>
                </a:solidFill>
              </a:rPr>
              <a:t>doesn’t</a:t>
            </a:r>
            <a:r>
              <a:rPr lang="hr-HR" sz="2600" dirty="0"/>
              <a:t> </a:t>
            </a:r>
            <a:r>
              <a:rPr lang="hr-HR" sz="2600" b="1" dirty="0" err="1"/>
              <a:t>go</a:t>
            </a:r>
            <a:r>
              <a:rPr lang="hr-HR" sz="2600" b="1" dirty="0"/>
              <a:t> </a:t>
            </a:r>
            <a:r>
              <a:rPr lang="hr-HR" sz="2600" dirty="0"/>
              <a:t>to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by</a:t>
            </a:r>
            <a:r>
              <a:rPr lang="hr-HR" sz="2600" dirty="0"/>
              <a:t> car.</a:t>
            </a:r>
          </a:p>
        </p:txBody>
      </p:sp>
    </p:spTree>
    <p:extLst>
      <p:ext uri="{BB962C8B-B14F-4D97-AF65-F5344CB8AC3E}">
        <p14:creationId xmlns:p14="http://schemas.microsoft.com/office/powerpoint/2010/main" val="36907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697" y="368710"/>
            <a:ext cx="1084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Let’s</a:t>
            </a:r>
            <a:r>
              <a:rPr lang="hr-HR" sz="2800" b="1" dirty="0"/>
              <a:t> </a:t>
            </a:r>
            <a:r>
              <a:rPr lang="hr-HR" sz="2800" b="1" dirty="0" err="1"/>
              <a:t>practise</a:t>
            </a:r>
            <a:r>
              <a:rPr lang="hr-HR" sz="2800" b="1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697" y="1243781"/>
            <a:ext cx="2241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   I</a:t>
            </a:r>
          </a:p>
          <a:p>
            <a:r>
              <a:rPr lang="hr-HR" sz="2800" dirty="0"/>
              <a:t>You           </a:t>
            </a:r>
          </a:p>
          <a:p>
            <a:r>
              <a:rPr lang="hr-HR" sz="2800" dirty="0" err="1"/>
              <a:t>We</a:t>
            </a:r>
            <a:r>
              <a:rPr lang="hr-HR" sz="2800" dirty="0"/>
              <a:t> </a:t>
            </a:r>
          </a:p>
          <a:p>
            <a:r>
              <a:rPr lang="hr-HR" sz="2800" dirty="0" err="1"/>
              <a:t>They</a:t>
            </a:r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He</a:t>
            </a:r>
          </a:p>
          <a:p>
            <a:r>
              <a:rPr lang="hr-HR" sz="2800" dirty="0" err="1"/>
              <a:t>She</a:t>
            </a:r>
            <a:endParaRPr lang="hr-HR" sz="2800" dirty="0"/>
          </a:p>
          <a:p>
            <a:r>
              <a:rPr lang="hr-HR" sz="2800" dirty="0" err="1"/>
              <a:t>It</a:t>
            </a:r>
            <a:r>
              <a:rPr lang="hr-HR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4929" y="1917290"/>
            <a:ext cx="424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(</a:t>
            </a:r>
            <a:r>
              <a:rPr lang="hr-HR" sz="2800" dirty="0" err="1"/>
              <a:t>play</a:t>
            </a:r>
            <a:r>
              <a:rPr lang="hr-HR" sz="2800" dirty="0"/>
              <a:t>) </a:t>
            </a:r>
            <a:r>
              <a:rPr lang="hr-HR" sz="2800" dirty="0" err="1"/>
              <a:t>computer</a:t>
            </a:r>
            <a:r>
              <a:rPr lang="hr-HR" sz="2800" dirty="0"/>
              <a:t> </a:t>
            </a:r>
          </a:p>
          <a:p>
            <a:r>
              <a:rPr lang="hr-HR" sz="2800" dirty="0"/>
              <a:t>             </a:t>
            </a:r>
            <a:r>
              <a:rPr lang="hr-HR" sz="2800" dirty="0" err="1"/>
              <a:t>games</a:t>
            </a:r>
            <a:r>
              <a:rPr lang="hr-HR" sz="2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4929" y="3716283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(</a:t>
            </a:r>
            <a:r>
              <a:rPr lang="hr-HR" sz="2800" dirty="0" err="1"/>
              <a:t>play</a:t>
            </a:r>
            <a:r>
              <a:rPr lang="hr-HR" sz="2800" dirty="0"/>
              <a:t>) </a:t>
            </a:r>
            <a:r>
              <a:rPr lang="hr-HR" sz="2800" dirty="0" err="1"/>
              <a:t>computer</a:t>
            </a:r>
            <a:r>
              <a:rPr lang="hr-HR" sz="2800" dirty="0"/>
              <a:t> </a:t>
            </a:r>
          </a:p>
          <a:p>
            <a:r>
              <a:rPr lang="hr-HR" sz="2800" dirty="0"/>
              <a:t>            </a:t>
            </a:r>
            <a:r>
              <a:rPr lang="hr-HR" sz="2800" dirty="0" err="1"/>
              <a:t>games</a:t>
            </a:r>
            <a:r>
              <a:rPr lang="hr-HR" sz="28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9587" y="1243781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89586" y="1671068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89586" y="2088075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play</a:t>
            </a:r>
            <a:endParaRPr lang="hr-HR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89586" y="2515362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89585" y="3359656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play</a:t>
            </a:r>
            <a:r>
              <a:rPr lang="hr-HR" sz="2800" b="1" dirty="0" err="1">
                <a:solidFill>
                  <a:srgbClr val="FF0000"/>
                </a:solidFill>
              </a:rPr>
              <a:t>s</a:t>
            </a:r>
            <a:endParaRPr lang="hr-HR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89585" y="3771555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play</a:t>
            </a:r>
            <a:r>
              <a:rPr lang="hr-HR" sz="2800" b="1" dirty="0" err="1">
                <a:solidFill>
                  <a:srgbClr val="FF0000"/>
                </a:solidFill>
              </a:rPr>
              <a:t>s</a:t>
            </a:r>
            <a:endParaRPr lang="hr-HR" sz="2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89584" y="4176143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play</a:t>
            </a:r>
            <a:r>
              <a:rPr lang="hr-HR" sz="2800" b="1" dirty="0" err="1">
                <a:solidFill>
                  <a:srgbClr val="FF0000"/>
                </a:solidFill>
              </a:rPr>
              <a:t>s</a:t>
            </a:r>
            <a:endParaRPr lang="hr-HR" sz="2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92529" y="1243781"/>
            <a:ext cx="2241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   I</a:t>
            </a:r>
          </a:p>
          <a:p>
            <a:r>
              <a:rPr lang="hr-HR" sz="2800" dirty="0"/>
              <a:t>You           </a:t>
            </a:r>
          </a:p>
          <a:p>
            <a:r>
              <a:rPr lang="hr-HR" sz="2800" dirty="0" err="1"/>
              <a:t>We</a:t>
            </a:r>
            <a:r>
              <a:rPr lang="hr-HR" sz="2800" dirty="0"/>
              <a:t> </a:t>
            </a:r>
          </a:p>
          <a:p>
            <a:r>
              <a:rPr lang="hr-HR" sz="2800" dirty="0" err="1"/>
              <a:t>They</a:t>
            </a:r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He</a:t>
            </a:r>
          </a:p>
          <a:p>
            <a:r>
              <a:rPr lang="hr-HR" sz="2800" dirty="0" err="1"/>
              <a:t>She</a:t>
            </a:r>
            <a:endParaRPr lang="hr-HR" sz="2800" dirty="0"/>
          </a:p>
          <a:p>
            <a:r>
              <a:rPr lang="hr-HR" sz="2800" dirty="0" err="1"/>
              <a:t>It</a:t>
            </a:r>
            <a:r>
              <a:rPr lang="hr-HR" sz="28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7236" y="1917290"/>
            <a:ext cx="359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 </a:t>
            </a:r>
            <a:r>
              <a:rPr lang="hr-HR" sz="2800" dirty="0" err="1"/>
              <a:t>computer</a:t>
            </a:r>
            <a:r>
              <a:rPr lang="hr-HR" sz="2800" dirty="0"/>
              <a:t>  </a:t>
            </a:r>
            <a:r>
              <a:rPr lang="hr-HR" sz="2800" dirty="0" err="1"/>
              <a:t>games</a:t>
            </a:r>
            <a:r>
              <a:rPr lang="hr-HR" sz="28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198" y="1243781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70C0"/>
                </a:solidFill>
              </a:rPr>
              <a:t>don’t</a:t>
            </a:r>
            <a:r>
              <a:rPr lang="hr-HR" sz="2800" b="1" dirty="0">
                <a:solidFill>
                  <a:srgbClr val="00B0F0"/>
                </a:solidFill>
              </a:rPr>
              <a:t> </a:t>
            </a:r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15198" y="1671068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70C0"/>
                </a:solidFill>
              </a:rPr>
              <a:t>don’t</a:t>
            </a:r>
            <a:r>
              <a:rPr lang="hr-HR" sz="2800" b="1" dirty="0">
                <a:solidFill>
                  <a:srgbClr val="00B0F0"/>
                </a:solidFill>
              </a:rPr>
              <a:t> </a:t>
            </a:r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15197" y="2051721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70C0"/>
                </a:solidFill>
              </a:rPr>
              <a:t>don’t</a:t>
            </a:r>
            <a:r>
              <a:rPr lang="hr-HR" sz="2800" b="1" dirty="0">
                <a:solidFill>
                  <a:srgbClr val="00B0F0"/>
                </a:solidFill>
              </a:rPr>
              <a:t> </a:t>
            </a:r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47929" y="2478801"/>
            <a:ext cx="196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70C0"/>
                </a:solidFill>
              </a:rPr>
              <a:t>don’t</a:t>
            </a:r>
            <a:r>
              <a:rPr lang="hr-HR" sz="2800" b="1" dirty="0">
                <a:solidFill>
                  <a:srgbClr val="00B0F0"/>
                </a:solidFill>
              </a:rPr>
              <a:t> </a:t>
            </a:r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9861" y="3775605"/>
            <a:ext cx="359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 </a:t>
            </a:r>
            <a:r>
              <a:rPr lang="hr-HR" sz="2800" dirty="0" err="1"/>
              <a:t>computer</a:t>
            </a:r>
            <a:r>
              <a:rPr lang="hr-HR" sz="2800" dirty="0"/>
              <a:t>  </a:t>
            </a:r>
            <a:r>
              <a:rPr lang="hr-HR" sz="2800" dirty="0" err="1"/>
              <a:t>games</a:t>
            </a:r>
            <a:r>
              <a:rPr lang="hr-HR" sz="2800" dirty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85701" y="3316777"/>
            <a:ext cx="212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</a:rPr>
              <a:t>doesn’t</a:t>
            </a:r>
            <a:r>
              <a:rPr lang="hr-HR" sz="2800" b="1" dirty="0">
                <a:solidFill>
                  <a:srgbClr val="00B0F0"/>
                </a:solidFill>
              </a:rPr>
              <a:t> </a:t>
            </a:r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78326" y="3788384"/>
            <a:ext cx="199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</a:rPr>
              <a:t>doesn’t</a:t>
            </a:r>
            <a:r>
              <a:rPr lang="hr-HR" sz="2800" b="1" dirty="0">
                <a:solidFill>
                  <a:srgbClr val="00B0F0"/>
                </a:solidFill>
              </a:rPr>
              <a:t> </a:t>
            </a:r>
            <a:r>
              <a:rPr lang="hr-HR" sz="2800" b="1" dirty="0" err="1"/>
              <a:t>play</a:t>
            </a:r>
            <a:endParaRPr lang="hr-HR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70951" y="4211921"/>
            <a:ext cx="212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FF0000"/>
                </a:solidFill>
              </a:rPr>
              <a:t>doesn’t</a:t>
            </a:r>
            <a:r>
              <a:rPr lang="hr-HR" sz="2800" b="1" dirty="0">
                <a:solidFill>
                  <a:srgbClr val="00B0F0"/>
                </a:solidFill>
              </a:rPr>
              <a:t> </a:t>
            </a:r>
            <a:r>
              <a:rPr lang="hr-HR" sz="2800" b="1" dirty="0" err="1"/>
              <a:t>play</a:t>
            </a:r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36301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3" y="754712"/>
            <a:ext cx="6695768" cy="4778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129" y="4686452"/>
            <a:ext cx="56266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Example</a:t>
            </a:r>
            <a:r>
              <a:rPr lang="hr-HR" sz="2600" dirty="0"/>
              <a:t>:</a:t>
            </a:r>
          </a:p>
          <a:p>
            <a:endParaRPr lang="hr-HR" sz="2600" dirty="0"/>
          </a:p>
          <a:p>
            <a:r>
              <a:rPr lang="hr-HR" sz="2600" b="1" dirty="0"/>
              <a:t>He/</a:t>
            </a:r>
            <a:r>
              <a:rPr lang="hr-HR" sz="2600" b="1" dirty="0" err="1"/>
              <a:t>She</a:t>
            </a:r>
            <a:r>
              <a:rPr lang="hr-HR" sz="2600" b="1" dirty="0"/>
              <a:t> </a:t>
            </a:r>
            <a:r>
              <a:rPr lang="hr-HR" sz="2600" b="1" dirty="0" err="1"/>
              <a:t>like</a:t>
            </a:r>
            <a:r>
              <a:rPr lang="hr-HR" sz="2600" b="1" dirty="0" err="1">
                <a:solidFill>
                  <a:srgbClr val="FF0000"/>
                </a:solidFill>
              </a:rPr>
              <a:t>s</a:t>
            </a:r>
            <a:r>
              <a:rPr lang="hr-HR" sz="2600" b="1" dirty="0"/>
              <a:t> </a:t>
            </a:r>
            <a:r>
              <a:rPr lang="hr-HR" sz="2600" b="1" dirty="0" err="1"/>
              <a:t>school</a:t>
            </a:r>
            <a:r>
              <a:rPr lang="hr-HR" sz="2600" b="1" dirty="0"/>
              <a:t>.</a:t>
            </a:r>
          </a:p>
          <a:p>
            <a:r>
              <a:rPr lang="hr-HR" sz="2600" b="1" dirty="0"/>
              <a:t>He/</a:t>
            </a:r>
            <a:r>
              <a:rPr lang="hr-HR" sz="2600" b="1" dirty="0" err="1"/>
              <a:t>She</a:t>
            </a:r>
            <a:r>
              <a:rPr lang="hr-HR" sz="2600" b="1" dirty="0"/>
              <a:t> </a:t>
            </a:r>
            <a:r>
              <a:rPr lang="hr-HR" sz="2600" b="1" dirty="0" err="1">
                <a:solidFill>
                  <a:srgbClr val="FF0000"/>
                </a:solidFill>
              </a:rPr>
              <a:t>doesn’t</a:t>
            </a:r>
            <a:r>
              <a:rPr lang="hr-HR" sz="2600" b="1" dirty="0">
                <a:solidFill>
                  <a:srgbClr val="FF0000"/>
                </a:solidFill>
              </a:rPr>
              <a:t> </a:t>
            </a:r>
            <a:r>
              <a:rPr lang="hr-HR" sz="2600" b="1" dirty="0" err="1"/>
              <a:t>go</a:t>
            </a:r>
            <a:r>
              <a:rPr lang="hr-HR" sz="2600" b="1" dirty="0"/>
              <a:t> to </a:t>
            </a:r>
            <a:r>
              <a:rPr lang="hr-HR" sz="2600" b="1" dirty="0" err="1"/>
              <a:t>school</a:t>
            </a:r>
            <a:r>
              <a:rPr lang="hr-HR" sz="2600" b="1" dirty="0"/>
              <a:t> </a:t>
            </a:r>
            <a:r>
              <a:rPr lang="hr-HR" sz="2600" b="1" dirty="0" err="1"/>
              <a:t>by</a:t>
            </a:r>
            <a:r>
              <a:rPr lang="hr-HR" sz="2600" b="1" dirty="0"/>
              <a:t> car.</a:t>
            </a:r>
          </a:p>
        </p:txBody>
      </p:sp>
    </p:spTree>
    <p:extLst>
      <p:ext uri="{BB962C8B-B14F-4D97-AF65-F5344CB8AC3E}">
        <p14:creationId xmlns:p14="http://schemas.microsoft.com/office/powerpoint/2010/main" val="39884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778477" cy="6857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7910" y="368710"/>
            <a:ext cx="61943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 p 39.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47" y="1000693"/>
            <a:ext cx="9205370" cy="5679644"/>
          </a:xfrm>
          <a:prstGeom prst="rect">
            <a:avLst/>
          </a:prstGeom>
          <a:ln w="60325"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78080" y="3750362"/>
            <a:ext cx="131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Monday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3465" y="3798879"/>
            <a:ext cx="131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Tuesday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5218" y="3827506"/>
            <a:ext cx="189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Wednesday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8813" y="3826636"/>
            <a:ext cx="137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Thursday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8080" y="6218672"/>
            <a:ext cx="131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Friday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9668" y="6262917"/>
            <a:ext cx="131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Saturday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8659" y="6248169"/>
            <a:ext cx="131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Sunday</a:t>
            </a:r>
            <a:endParaRPr lang="hr-HR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89" y="5319097"/>
            <a:ext cx="11241803" cy="1317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711" y="235974"/>
            <a:ext cx="8046475" cy="4963735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56507" y="5977935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Wednesdays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6801" y="5977934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Fridays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8172" y="5977933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Saturdays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1543" y="5977932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00B0F0"/>
                </a:solidFill>
              </a:rPr>
              <a:t>Sundays</a:t>
            </a:r>
            <a:endParaRPr lang="hr-HR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8" y="1188739"/>
            <a:ext cx="11099647" cy="4887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8519" y="3028257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00B0F0"/>
                </a:solidFill>
              </a:rPr>
              <a:t>school</a:t>
            </a:r>
            <a:endParaRPr lang="hr-HR" sz="2400" i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377" y="3534136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B0F0"/>
                </a:solidFill>
              </a:rPr>
              <a:t>far </a:t>
            </a:r>
            <a:r>
              <a:rPr lang="hr-HR" sz="2400" i="1" dirty="0" err="1">
                <a:solidFill>
                  <a:srgbClr val="00B0F0"/>
                </a:solidFill>
              </a:rPr>
              <a:t>away</a:t>
            </a:r>
            <a:endParaRPr lang="hr-HR" sz="2400" i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6068" y="4039034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00B0F0"/>
                </a:solidFill>
              </a:rPr>
              <a:t>good</a:t>
            </a:r>
            <a:r>
              <a:rPr lang="hr-HR" sz="2400" i="1" dirty="0">
                <a:solidFill>
                  <a:srgbClr val="00B0F0"/>
                </a:solidFill>
              </a:rPr>
              <a:t> 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6280" y="4574402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00B0F0"/>
                </a:solidFill>
              </a:rPr>
              <a:t>beginning</a:t>
            </a:r>
            <a:endParaRPr lang="hr-HR" sz="2400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165" y="5080281"/>
            <a:ext cx="185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00B0F0"/>
                </a:solidFill>
              </a:rPr>
              <a:t>hang</a:t>
            </a:r>
            <a:r>
              <a:rPr lang="hr-HR" sz="2400" i="1" dirty="0">
                <a:solidFill>
                  <a:srgbClr val="00B0F0"/>
                </a:solidFill>
              </a:rPr>
              <a:t> </a:t>
            </a:r>
            <a:r>
              <a:rPr lang="hr-HR" sz="2400" i="1" dirty="0" err="1">
                <a:solidFill>
                  <a:srgbClr val="00B0F0"/>
                </a:solidFill>
              </a:rPr>
              <a:t>out</a:t>
            </a:r>
            <a:endParaRPr lang="hr-HR" sz="2400" i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9367" y="5541946"/>
            <a:ext cx="256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00B0F0"/>
                </a:solidFill>
              </a:rPr>
              <a:t>end</a:t>
            </a:r>
            <a:r>
              <a:rPr lang="hr-HR" sz="2400" i="1" dirty="0">
                <a:solidFill>
                  <a:srgbClr val="00B0F0"/>
                </a:solidFill>
              </a:rPr>
              <a:t> </a:t>
            </a:r>
            <a:r>
              <a:rPr lang="hr-HR" sz="2400" i="1" dirty="0" err="1">
                <a:solidFill>
                  <a:srgbClr val="00B0F0"/>
                </a:solidFill>
              </a:rPr>
              <a:t>of</a:t>
            </a:r>
            <a:r>
              <a:rPr lang="hr-HR" sz="2400" i="1" dirty="0">
                <a:solidFill>
                  <a:srgbClr val="00B0F0"/>
                </a:solidFill>
              </a:rPr>
              <a:t> </a:t>
            </a:r>
            <a:r>
              <a:rPr lang="hr-HR" sz="2400" i="1" dirty="0" err="1">
                <a:solidFill>
                  <a:srgbClr val="00B0F0"/>
                </a:solidFill>
              </a:rPr>
              <a:t>our</a:t>
            </a:r>
            <a:r>
              <a:rPr lang="hr-HR" sz="2400" i="1" dirty="0">
                <a:solidFill>
                  <a:srgbClr val="00B0F0"/>
                </a:solidFill>
              </a:rPr>
              <a:t> </a:t>
            </a:r>
            <a:r>
              <a:rPr lang="hr-HR" sz="2400" i="1" dirty="0" err="1">
                <a:solidFill>
                  <a:srgbClr val="00B0F0"/>
                </a:solidFill>
              </a:rPr>
              <a:t>lesson</a:t>
            </a:r>
            <a:endParaRPr lang="hr-HR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110" y="1793229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600" dirty="0" err="1">
                <a:hlinkClick r:id="rId2"/>
              </a:rPr>
              <a:t>https</a:t>
            </a:r>
            <a:r>
              <a:rPr lang="hr-HR" sz="2600" dirty="0">
                <a:hlinkClick r:id="rId2"/>
              </a:rPr>
              <a:t>://</a:t>
            </a:r>
            <a:r>
              <a:rPr lang="hr-HR" sz="2600" dirty="0" err="1">
                <a:hlinkClick r:id="rId2"/>
              </a:rPr>
              <a:t>wordwall.net</a:t>
            </a:r>
            <a:r>
              <a:rPr lang="hr-HR" sz="2600" dirty="0">
                <a:hlinkClick r:id="rId2"/>
              </a:rPr>
              <a:t>/</a:t>
            </a:r>
            <a:r>
              <a:rPr lang="hr-HR" sz="2600" dirty="0" err="1">
                <a:hlinkClick r:id="rId2"/>
              </a:rPr>
              <a:t>resource</a:t>
            </a:r>
            <a:r>
              <a:rPr lang="hr-HR" sz="2600" dirty="0">
                <a:hlinkClick r:id="rId2"/>
              </a:rPr>
              <a:t>/256587/</a:t>
            </a:r>
            <a:r>
              <a:rPr lang="hr-HR" sz="2600" dirty="0" err="1">
                <a:hlinkClick r:id="rId2"/>
              </a:rPr>
              <a:t>can-you-unscramble-these-tongue-twisters</a:t>
            </a:r>
            <a:r>
              <a:rPr lang="hr-HR" sz="2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3110" y="701847"/>
            <a:ext cx="75511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600" dirty="0" err="1"/>
              <a:t>Unscramble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tongue</a:t>
            </a:r>
            <a:r>
              <a:rPr lang="hr-HR" sz="2600" dirty="0"/>
              <a:t> </a:t>
            </a:r>
            <a:r>
              <a:rPr lang="hr-HR" sz="2600" dirty="0" err="1"/>
              <a:t>twisters</a:t>
            </a:r>
            <a:r>
              <a:rPr lang="hr-HR" sz="2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654" y="3888125"/>
            <a:ext cx="9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 err="1">
                <a:hlinkClick r:id="rId3"/>
              </a:rPr>
              <a:t>https</a:t>
            </a:r>
            <a:r>
              <a:rPr lang="hr-HR" sz="2400" b="1" dirty="0">
                <a:hlinkClick r:id="rId3"/>
              </a:rPr>
              <a:t>://</a:t>
            </a:r>
            <a:r>
              <a:rPr lang="hr-HR" sz="2400" b="1" dirty="0" err="1">
                <a:hlinkClick r:id="rId3"/>
              </a:rPr>
              <a:t>www.e-sfera.hr</a:t>
            </a:r>
            <a:r>
              <a:rPr lang="hr-HR" sz="2400" b="1" dirty="0">
                <a:hlinkClick r:id="rId3"/>
              </a:rPr>
              <a:t>/dodatni-digitalni-</a:t>
            </a:r>
            <a:r>
              <a:rPr lang="hr-HR" sz="2400" b="1" dirty="0" err="1">
                <a:hlinkClick r:id="rId3"/>
              </a:rPr>
              <a:t>sadrzaji</a:t>
            </a:r>
            <a:r>
              <a:rPr lang="hr-HR" sz="2400" b="1" dirty="0">
                <a:hlinkClick r:id="rId3"/>
              </a:rPr>
              <a:t>/</a:t>
            </a:r>
            <a:r>
              <a:rPr lang="hr-HR" sz="2400" b="1" dirty="0" err="1">
                <a:hlinkClick r:id="rId3"/>
              </a:rPr>
              <a:t>cb39a5b8-d498-4acc-a12e-dd2356eda0da</a:t>
            </a:r>
            <a:r>
              <a:rPr lang="hr-HR" sz="2400" b="1" dirty="0">
                <a:hlinkClick r:id="rId3"/>
              </a:rPr>
              <a:t>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</p:txBody>
      </p:sp>
      <p:pic>
        <p:nvPicPr>
          <p:cNvPr id="7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61" y="2841315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Klikni na sljedeću poveznicu i odaberi </a:t>
            </a:r>
            <a:r>
              <a:rPr lang="hr-HR" sz="2400" dirty="0" err="1"/>
              <a:t>LEARN</a:t>
            </a:r>
            <a:r>
              <a:rPr lang="hr-HR" sz="2400" dirty="0"/>
              <a:t> MORE.</a:t>
            </a:r>
          </a:p>
          <a:p>
            <a:endParaRPr lang="hr-HR" sz="2400" dirty="0"/>
          </a:p>
          <a:p>
            <a:r>
              <a:rPr lang="hr-HR" sz="2400" b="1" dirty="0" err="1">
                <a:hlinkClick r:id="rId4"/>
              </a:rPr>
              <a:t>https</a:t>
            </a:r>
            <a:r>
              <a:rPr lang="hr-HR" sz="2400" b="1" dirty="0">
                <a:hlinkClick r:id="rId4"/>
              </a:rPr>
              <a:t>://</a:t>
            </a:r>
            <a:r>
              <a:rPr lang="hr-HR" sz="2400" b="1" dirty="0" err="1">
                <a:hlinkClick r:id="rId4"/>
              </a:rPr>
              <a:t>www.e-sfera.hr</a:t>
            </a:r>
            <a:r>
              <a:rPr lang="hr-HR" sz="2400" b="1" dirty="0">
                <a:hlinkClick r:id="rId4"/>
              </a:rPr>
              <a:t>/dodatni-digitalni-</a:t>
            </a:r>
            <a:r>
              <a:rPr lang="hr-HR" sz="2400" b="1" dirty="0" err="1">
                <a:hlinkClick r:id="rId4"/>
              </a:rPr>
              <a:t>sadrzaji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 err="1">
                <a:hlinkClick r:id="rId4"/>
              </a:rPr>
              <a:t>cb39a5b8-d498-4acc-a12e-dd2356eda0da</a:t>
            </a:r>
            <a:r>
              <a:rPr lang="hr-HR" sz="2400" b="1" dirty="0">
                <a:hlinkClick r:id="rId4"/>
              </a:rPr>
              <a:t>/</a:t>
            </a:r>
            <a:r>
              <a:rPr lang="hr-HR" sz="2400" b="1" dirty="0"/>
              <a:t> </a:t>
            </a:r>
          </a:p>
          <a:p>
            <a:endParaRPr lang="hr-HR" sz="2400" b="1" dirty="0"/>
          </a:p>
          <a:p>
            <a:r>
              <a:rPr lang="hr-HR" sz="2400" b="1" dirty="0"/>
              <a:t>                                      </a:t>
            </a:r>
            <a:r>
              <a:rPr lang="hr-HR" sz="2400" b="1" dirty="0" err="1"/>
              <a:t>Days</a:t>
            </a:r>
            <a:r>
              <a:rPr lang="hr-HR" sz="2400" b="1" dirty="0"/>
              <a:t> </a:t>
            </a:r>
            <a:r>
              <a:rPr lang="hr-HR" sz="2400" b="1" dirty="0" err="1"/>
              <a:t>of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week</a:t>
            </a:r>
            <a:endParaRPr lang="hr-HR" sz="2400" b="1" dirty="0"/>
          </a:p>
          <a:p>
            <a:pPr algn="ctr"/>
            <a:endParaRPr lang="hr-HR" sz="2400" b="1" dirty="0"/>
          </a:p>
          <a:p>
            <a:r>
              <a:rPr lang="hr-HR" sz="2400" dirty="0" err="1"/>
              <a:t>Read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. </a:t>
            </a:r>
          </a:p>
          <a:p>
            <a:r>
              <a:rPr lang="hr-HR" sz="2400" i="1" dirty="0"/>
              <a:t>Pročitaj tekst i riješi pripadajući zadatak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3028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779" y="1745593"/>
            <a:ext cx="6639415" cy="138499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days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week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favourite</a:t>
            </a:r>
            <a:r>
              <a:rPr lang="hr-HR" sz="2800" dirty="0"/>
              <a:t> </a:t>
            </a:r>
            <a:r>
              <a:rPr lang="hr-HR" sz="2800" dirty="0" err="1"/>
              <a:t>day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week</a:t>
            </a:r>
            <a:r>
              <a:rPr lang="hr-HR" sz="28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083" y="4519541"/>
            <a:ext cx="32956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04"/>
            <a:ext cx="4899546" cy="6635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5" y="3003981"/>
            <a:ext cx="7253165" cy="3473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2060" y="70204"/>
            <a:ext cx="6459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feel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this</a:t>
            </a:r>
            <a:r>
              <a:rPr lang="hr-HR" sz="2600" dirty="0"/>
              <a:t> on </a:t>
            </a:r>
            <a:r>
              <a:rPr lang="hr-HR" sz="2600" dirty="0" err="1"/>
              <a:t>Mondays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Fridays</a:t>
            </a:r>
            <a:r>
              <a:rPr lang="hr-HR" sz="2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2061" y="1123721"/>
            <a:ext cx="6459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How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other</a:t>
            </a:r>
            <a:r>
              <a:rPr lang="hr-HR" sz="2600" dirty="0"/>
              <a:t> </a:t>
            </a:r>
            <a:r>
              <a:rPr lang="hr-HR" sz="2600" dirty="0" err="1"/>
              <a:t>days</a:t>
            </a:r>
            <a:r>
              <a:rPr lang="hr-HR" sz="26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061" y="2046390"/>
            <a:ext cx="6459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How </a:t>
            </a:r>
            <a:r>
              <a:rPr lang="hr-HR" sz="2600" dirty="0" err="1"/>
              <a:t>does</a:t>
            </a:r>
            <a:r>
              <a:rPr lang="hr-HR" sz="2600" dirty="0"/>
              <a:t> </a:t>
            </a:r>
            <a:r>
              <a:rPr lang="hr-HR" sz="2600" dirty="0" err="1"/>
              <a:t>Jinx</a:t>
            </a:r>
            <a:r>
              <a:rPr lang="hr-HR" sz="2600" dirty="0"/>
              <a:t> </a:t>
            </a:r>
            <a:r>
              <a:rPr lang="hr-HR" sz="2600" dirty="0" err="1"/>
              <a:t>feel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Monday</a:t>
            </a:r>
            <a:r>
              <a:rPr lang="hr-HR" sz="26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79177" y="3429000"/>
            <a:ext cx="4312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On </a:t>
            </a:r>
            <a:r>
              <a:rPr lang="hr-HR" sz="2800" dirty="0" err="1"/>
              <a:t>Monday</a:t>
            </a:r>
            <a:r>
              <a:rPr lang="hr-HR" sz="2800" dirty="0" err="1">
                <a:solidFill>
                  <a:srgbClr val="00B0F0"/>
                </a:solidFill>
              </a:rPr>
              <a:t>s</a:t>
            </a:r>
            <a:r>
              <a:rPr lang="hr-HR" sz="2800" dirty="0"/>
              <a:t> = </a:t>
            </a:r>
          </a:p>
          <a:p>
            <a:r>
              <a:rPr lang="hr-HR" sz="2800" i="1" dirty="0">
                <a:solidFill>
                  <a:srgbClr val="0070C0"/>
                </a:solidFill>
              </a:rPr>
              <a:t>svaki ponedjeljak, ponedjeljkom</a:t>
            </a:r>
          </a:p>
        </p:txBody>
      </p:sp>
    </p:spTree>
    <p:extLst>
      <p:ext uri="{BB962C8B-B14F-4D97-AF65-F5344CB8AC3E}">
        <p14:creationId xmlns:p14="http://schemas.microsoft.com/office/powerpoint/2010/main" val="9677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467" y="1003499"/>
            <a:ext cx="6509981" cy="5163676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pic>
        <p:nvPicPr>
          <p:cNvPr id="2" name="4.1.+Tongue+twi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076" y="467139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3876" y="4131177"/>
            <a:ext cx="26252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err="1">
                <a:hlinkClick r:id="rId6"/>
              </a:rPr>
              <a:t>https</a:t>
            </a:r>
            <a:r>
              <a:rPr lang="hr-HR" sz="2000" dirty="0">
                <a:hlinkClick r:id="rId6"/>
              </a:rPr>
              <a:t>://</a:t>
            </a:r>
            <a:r>
              <a:rPr lang="hr-HR" sz="2000" dirty="0" err="1">
                <a:hlinkClick r:id="rId6"/>
              </a:rPr>
              <a:t>www.e-sfera.hr</a:t>
            </a:r>
            <a:r>
              <a:rPr lang="hr-HR" sz="2000" dirty="0">
                <a:hlinkClick r:id="rId6"/>
              </a:rPr>
              <a:t>/dodatni-digitalni-</a:t>
            </a:r>
            <a:r>
              <a:rPr lang="hr-HR" sz="2000" dirty="0" err="1">
                <a:hlinkClick r:id="rId6"/>
              </a:rPr>
              <a:t>sadrzaji</a:t>
            </a:r>
            <a:r>
              <a:rPr lang="hr-HR" sz="2000" dirty="0">
                <a:hlinkClick r:id="rId6"/>
              </a:rPr>
              <a:t>/</a:t>
            </a:r>
            <a:r>
              <a:rPr lang="hr-HR" sz="2000" dirty="0" err="1">
                <a:hlinkClick r:id="rId6"/>
              </a:rPr>
              <a:t>cb39a5b8-d498-4acc-a12e-dd2356eda0da</a:t>
            </a:r>
            <a:r>
              <a:rPr lang="hr-HR" sz="2000" dirty="0">
                <a:hlinkClick r:id="rId6"/>
              </a:rPr>
              <a:t>/</a:t>
            </a:r>
            <a:r>
              <a:rPr lang="hr-HR" sz="2000" dirty="0" err="1">
                <a:hlinkClick r:id="rId6"/>
              </a:rPr>
              <a:t>assets</a:t>
            </a:r>
            <a:r>
              <a:rPr lang="hr-HR" sz="2000" dirty="0">
                <a:hlinkClick r:id="rId6"/>
              </a:rPr>
              <a:t>/audio/</a:t>
            </a:r>
            <a:r>
              <a:rPr lang="hr-HR" sz="2000" dirty="0" err="1">
                <a:hlinkClick r:id="rId6"/>
              </a:rPr>
              <a:t>28_tongue_twister.mp3</a:t>
            </a:r>
            <a:r>
              <a:rPr lang="hr-HR" sz="20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328" y="1403094"/>
            <a:ext cx="104814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Translate</a:t>
            </a:r>
            <a:endParaRPr lang="hr-HR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3527" y="2097228"/>
            <a:ext cx="503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moody</a:t>
            </a:r>
            <a:r>
              <a:rPr lang="hr-HR" sz="2400" dirty="0"/>
              <a:t> = </a:t>
            </a:r>
          </a:p>
          <a:p>
            <a:r>
              <a:rPr lang="hr-HR" sz="2400" dirty="0" err="1"/>
              <a:t>terribly</a:t>
            </a:r>
            <a:r>
              <a:rPr lang="hr-HR" sz="2400" dirty="0"/>
              <a:t> </a:t>
            </a:r>
            <a:r>
              <a:rPr lang="hr-HR" sz="2400" dirty="0" err="1"/>
              <a:t>tough</a:t>
            </a:r>
            <a:r>
              <a:rPr lang="hr-HR" sz="2400" dirty="0"/>
              <a:t> = </a:t>
            </a:r>
          </a:p>
          <a:p>
            <a:r>
              <a:rPr lang="hr-HR" sz="2400" dirty="0" err="1"/>
              <a:t>well-wishing</a:t>
            </a:r>
            <a:r>
              <a:rPr lang="hr-HR" sz="2400" dirty="0"/>
              <a:t> = </a:t>
            </a:r>
            <a:br>
              <a:rPr lang="hr-HR" sz="2400" dirty="0"/>
            </a:br>
            <a:r>
              <a:rPr lang="hr-HR" sz="2400" dirty="0" err="1"/>
              <a:t>troublesome</a:t>
            </a:r>
            <a:r>
              <a:rPr lang="hr-HR" sz="2400" dirty="0"/>
              <a:t> = </a:t>
            </a:r>
          </a:p>
          <a:p>
            <a:r>
              <a:rPr lang="hr-HR" sz="2400" dirty="0" err="1"/>
              <a:t>superb</a:t>
            </a:r>
            <a:r>
              <a:rPr lang="hr-HR" sz="2400" dirty="0"/>
              <a:t>; </a:t>
            </a:r>
            <a:r>
              <a:rPr lang="hr-HR" sz="2400" dirty="0" err="1"/>
              <a:t>splendid</a:t>
            </a:r>
            <a:r>
              <a:rPr lang="hr-HR" sz="2400" dirty="0"/>
              <a:t>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0952" y="2100174"/>
            <a:ext cx="2767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ćudljiv, neraspoložen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2173" y="2469505"/>
            <a:ext cx="2497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nevjerojatno težak</a:t>
            </a:r>
            <a:br>
              <a:rPr lang="hr-HR" sz="2400" i="1" dirty="0"/>
            </a:br>
            <a:endParaRPr lang="hr-HR" sz="2400" i="1" dirty="0"/>
          </a:p>
        </p:txBody>
      </p:sp>
      <p:sp>
        <p:nvSpPr>
          <p:cNvPr id="11" name="Rectangle 10"/>
          <p:cNvSpPr/>
          <p:nvPr/>
        </p:nvSpPr>
        <p:spPr>
          <a:xfrm>
            <a:off x="2374138" y="2845684"/>
            <a:ext cx="1917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koji želi dobro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08202" y="3211592"/>
            <a:ext cx="1996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problematičan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9318" y="3608786"/>
            <a:ext cx="2546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veličanstven, divan</a:t>
            </a:r>
          </a:p>
        </p:txBody>
      </p:sp>
    </p:spTree>
    <p:extLst>
      <p:ext uri="{BB962C8B-B14F-4D97-AF65-F5344CB8AC3E}">
        <p14:creationId xmlns:p14="http://schemas.microsoft.com/office/powerpoint/2010/main" val="24283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8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67" y="1106589"/>
            <a:ext cx="7514234" cy="2433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4367" y="4395019"/>
            <a:ext cx="3794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to </a:t>
            </a:r>
            <a:r>
              <a:rPr lang="hr-HR" sz="2600" dirty="0" err="1"/>
              <a:t>be</a:t>
            </a:r>
            <a:r>
              <a:rPr lang="hr-HR" sz="2600" dirty="0"/>
              <a:t> </a:t>
            </a:r>
            <a:r>
              <a:rPr lang="hr-HR" sz="2600" dirty="0" err="1"/>
              <a:t>good</a:t>
            </a:r>
            <a:r>
              <a:rPr lang="hr-HR" sz="2600" dirty="0"/>
              <a:t> at </a:t>
            </a:r>
            <a:r>
              <a:rPr lang="hr-HR" sz="2600" dirty="0" err="1"/>
              <a:t>something</a:t>
            </a:r>
            <a:r>
              <a:rPr lang="hr-HR" sz="2600" dirty="0"/>
              <a:t> =</a:t>
            </a:r>
            <a:br>
              <a:rPr lang="hr-HR" sz="2600" dirty="0"/>
            </a:br>
            <a:r>
              <a:rPr lang="hr-HR" sz="2600" dirty="0"/>
              <a:t>far </a:t>
            </a:r>
            <a:r>
              <a:rPr lang="hr-HR" sz="2600" dirty="0" err="1"/>
              <a:t>away</a:t>
            </a:r>
            <a:r>
              <a:rPr lang="hr-HR" sz="2600" dirty="0"/>
              <a:t> =</a:t>
            </a:r>
          </a:p>
          <a:p>
            <a:r>
              <a:rPr lang="hr-HR" sz="2600" dirty="0"/>
              <a:t>to </a:t>
            </a:r>
            <a:r>
              <a:rPr lang="hr-HR" sz="2600" dirty="0" err="1"/>
              <a:t>hang</a:t>
            </a:r>
            <a:r>
              <a:rPr lang="hr-HR" sz="2600" dirty="0"/>
              <a:t> </a:t>
            </a:r>
            <a:r>
              <a:rPr lang="hr-HR" sz="2600" dirty="0" err="1"/>
              <a:t>out</a:t>
            </a:r>
            <a:r>
              <a:rPr lang="hr-HR" sz="2600" dirty="0"/>
              <a:t> =</a:t>
            </a:r>
          </a:p>
          <a:p>
            <a:r>
              <a:rPr lang="hr-HR" sz="2600" dirty="0" err="1"/>
              <a:t>social</a:t>
            </a:r>
            <a:r>
              <a:rPr lang="hr-HR" sz="2600" dirty="0"/>
              <a:t> </a:t>
            </a:r>
            <a:r>
              <a:rPr lang="hr-HR" sz="2600" dirty="0" err="1"/>
              <a:t>life</a:t>
            </a:r>
            <a:r>
              <a:rPr lang="hr-HR" sz="2600" dirty="0"/>
              <a:t>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1484" y="4395019"/>
            <a:ext cx="35724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biti dobar u nečemu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7110" y="4823967"/>
            <a:ext cx="35724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daleko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2487" y="5209656"/>
            <a:ext cx="35724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družiti 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9700" y="5573937"/>
            <a:ext cx="35724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društveni život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4367" y="6201884"/>
            <a:ext cx="92619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Use </a:t>
            </a:r>
            <a:r>
              <a:rPr lang="hr-HR" sz="2600" dirty="0" err="1"/>
              <a:t>these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write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 on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own</a:t>
            </a:r>
            <a:r>
              <a:rPr lang="hr-HR" sz="2600" dirty="0"/>
              <a:t>.</a:t>
            </a:r>
            <a:br>
              <a:rPr lang="hr-HR" sz="2600" dirty="0"/>
            </a:b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0553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5" y="1526072"/>
            <a:ext cx="9792929" cy="4218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845" y="2300748"/>
            <a:ext cx="3864078" cy="38345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6169741" y="1540820"/>
            <a:ext cx="3313472" cy="3834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663677" y="221226"/>
            <a:ext cx="10928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favourite</a:t>
            </a:r>
            <a:r>
              <a:rPr lang="hr-HR" sz="2600" dirty="0"/>
              <a:t> </a:t>
            </a:r>
            <a:r>
              <a:rPr lang="hr-HR" sz="2600" dirty="0" err="1"/>
              <a:t>day</a:t>
            </a:r>
            <a:r>
              <a:rPr lang="hr-HR" sz="2600" dirty="0"/>
              <a:t>: </a:t>
            </a:r>
            <a:r>
              <a:rPr lang="hr-HR" sz="2600" dirty="0" err="1"/>
              <a:t>Friday</a:t>
            </a:r>
            <a:r>
              <a:rPr lang="hr-HR" sz="2600" dirty="0"/>
              <a:t> </a:t>
            </a:r>
            <a:r>
              <a:rPr lang="hr-HR" sz="2600" dirty="0" err="1"/>
              <a:t>or</a:t>
            </a:r>
            <a:r>
              <a:rPr lang="hr-HR" sz="2600" dirty="0"/>
              <a:t> </a:t>
            </a:r>
            <a:r>
              <a:rPr lang="hr-HR" sz="2600" dirty="0" err="1"/>
              <a:t>Monday</a:t>
            </a:r>
            <a:r>
              <a:rPr lang="hr-HR" sz="2600" dirty="0"/>
              <a:t>? </a:t>
            </a:r>
            <a:r>
              <a:rPr lang="hr-HR" sz="2600" dirty="0" err="1"/>
              <a:t>Why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88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5" y="2208285"/>
            <a:ext cx="9792929" cy="4218659"/>
          </a:xfrm>
          <a:prstGeom prst="rect">
            <a:avLst/>
          </a:prstGeom>
          <a:ln w="539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1665" y="132735"/>
            <a:ext cx="8716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665" y="1155290"/>
            <a:ext cx="8716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Why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Penelope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Fridays</a:t>
            </a:r>
            <a:r>
              <a:rPr lang="hr-HR" sz="26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9962" y="1170510"/>
            <a:ext cx="47735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Why</a:t>
            </a:r>
            <a:r>
              <a:rPr lang="hr-HR" sz="2600" dirty="0"/>
              <a:t> </a:t>
            </a:r>
            <a:r>
              <a:rPr lang="hr-HR" sz="2600" dirty="0" err="1"/>
              <a:t>does</a:t>
            </a:r>
            <a:r>
              <a:rPr lang="hr-HR" sz="2600" dirty="0"/>
              <a:t> </a:t>
            </a:r>
            <a:r>
              <a:rPr lang="hr-HR" sz="2600" dirty="0" err="1"/>
              <a:t>Ollie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 </a:t>
            </a:r>
            <a:r>
              <a:rPr lang="hr-HR" sz="2600" dirty="0" err="1"/>
              <a:t>Mondays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53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20" y="1905800"/>
            <a:ext cx="6984617" cy="4008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3394" y="368710"/>
            <a:ext cx="10161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Read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texts</a:t>
            </a:r>
            <a:r>
              <a:rPr lang="hr-HR" sz="2600" dirty="0"/>
              <a:t> </a:t>
            </a:r>
            <a:r>
              <a:rPr lang="hr-HR" sz="2600" dirty="0" err="1"/>
              <a:t>again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questions</a:t>
            </a:r>
            <a:r>
              <a:rPr lang="hr-HR" sz="2600" dirty="0"/>
              <a:t> </a:t>
            </a:r>
            <a:r>
              <a:rPr lang="hr-HR" sz="2600" dirty="0" err="1"/>
              <a:t>about</a:t>
            </a:r>
            <a:r>
              <a:rPr lang="hr-HR" sz="2600" dirty="0"/>
              <a:t> </a:t>
            </a:r>
            <a:r>
              <a:rPr lang="hr-HR" sz="2600" dirty="0" err="1"/>
              <a:t>Ollie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Penelope.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2090" y="3097161"/>
            <a:ext cx="140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B0F0"/>
                </a:solidFill>
              </a:rPr>
              <a:t>Penelope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9936" y="4458929"/>
            <a:ext cx="140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B0F0"/>
                </a:solidFill>
              </a:rPr>
              <a:t>Penelope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2443" y="3593915"/>
            <a:ext cx="140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00B0F0"/>
                </a:solidFill>
              </a:rPr>
              <a:t>Ollie</a:t>
            </a:r>
            <a:endParaRPr lang="hr-HR" sz="2400" i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8843" y="5334299"/>
            <a:ext cx="140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00B0F0"/>
                </a:solidFill>
              </a:rPr>
              <a:t>Ollie</a:t>
            </a:r>
            <a:endParaRPr lang="hr-HR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390" y="1039937"/>
            <a:ext cx="6695768" cy="47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436</Words>
  <Application>Microsoft Office PowerPoint</Application>
  <PresentationFormat>Widescreen</PresentationFormat>
  <Paragraphs>124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213</cp:revision>
  <dcterms:created xsi:type="dcterms:W3CDTF">2020-09-19T11:02:00Z</dcterms:created>
  <dcterms:modified xsi:type="dcterms:W3CDTF">2022-09-16T07:54:19Z</dcterms:modified>
</cp:coreProperties>
</file>